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Mă-ncred în El, orice s-ar întâmpla</a:t>
            </a:r>
            <a:br/>
            <a:r>
              <a:t>Pe drumul meu sau în viaţa mea.</a:t>
            </a:r>
            <a:br/>
            <a:r>
              <a:t>Fie ce-o fi, în orice zi,</a:t>
            </a:r>
            <a:br/>
            <a:r>
              <a:t>Cerescul Tată m-a călăuzi!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Mă-ncred în El, El știe soarta mea.</a:t>
            </a:r>
            <a:br/>
            <a:r>
              <a:t>Pe stâncă sus sau în adânc de văi,</a:t>
            </a:r>
            <a:br/>
            <a:r>
              <a:t>Lovit de val, ajung la mal,</a:t>
            </a:r>
            <a:br/>
            <a:r>
              <a:t>Cerescul Tată m-a călăuzi!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Mă-ncred în El, oriunde aş fi dus,</a:t>
            </a:r>
            <a:br/>
            <a:r>
              <a:t>Chiar în cuptor de foc de aş fi pus.</a:t>
            </a:r>
            <a:br/>
            <a:r>
              <a:t>În suferinţi sau bucurii,</a:t>
            </a:r>
            <a:br/>
            <a:r>
              <a:t>Cerescul Tată m-a călăuzi!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Mă-ncred în El, chiar şi când nu-nţeleg</a:t>
            </a:r>
            <a:br/>
            <a:r>
              <a:t>Eu, voia Lui întotdeauna-aleg.</a:t>
            </a:r>
            <a:br/>
            <a:r>
              <a:t>Căci doar aşa, în slava Sa,</a:t>
            </a:r>
            <a:br/>
            <a:r>
              <a:t>Cerescul Tată m-a călăuzi!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